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6" r:id="rId4"/>
    <p:sldId id="257" r:id="rId5"/>
    <p:sldId id="264" r:id="rId6"/>
    <p:sldId id="265" r:id="rId7"/>
    <p:sldId id="259" r:id="rId8"/>
    <p:sldId id="260" r:id="rId9"/>
    <p:sldId id="266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76A5A-E549-45A6-9ADC-A0A428C59AB8}" type="datetimeFigureOut">
              <a:rPr lang="ru-RU"/>
              <a:pPr>
                <a:defRPr/>
              </a:pPr>
              <a:t>19.09.2017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8CD12-B1CE-44BB-ACC6-416B7C3C01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9ABC5-76EB-49D7-9818-B6AC85C8CE3F}" type="datetimeFigureOut">
              <a:rPr lang="ru-RU"/>
              <a:pPr>
                <a:defRPr/>
              </a:pPr>
              <a:t>19.09.2017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7DA84-6A30-47BF-8A72-5C7F83BDFD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1622D-B225-4544-A007-14368FCF8DC6}" type="datetimeFigureOut">
              <a:rPr lang="ru-RU"/>
              <a:pPr>
                <a:defRPr/>
              </a:pPr>
              <a:t>19.09.2017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528F5-D20E-43AA-839B-7480EE47C3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E25CB-0D00-4CA1-9455-05695020CF92}" type="datetimeFigureOut">
              <a:rPr lang="ru-RU"/>
              <a:pPr>
                <a:defRPr/>
              </a:pPr>
              <a:t>19.09.2017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42E5E-537D-42DA-ACE3-A3B6514B20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06A91-C96E-4007-A1B4-FA9494D66A31}" type="datetimeFigureOut">
              <a:rPr lang="ru-RU"/>
              <a:pPr>
                <a:defRPr/>
              </a:pPr>
              <a:t>19.09.2017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84703-D8D2-4510-AD7F-B8E9055AF7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006C9-79C6-4BCE-852A-668F1386A312}" type="datetimeFigureOut">
              <a:rPr lang="ru-RU"/>
              <a:pPr>
                <a:defRPr/>
              </a:pPr>
              <a:t>19.09.2017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06F00-5D0A-4245-9C02-472E7B7EB9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878B7-4593-45D4-8DDB-6F5105C06031}" type="datetimeFigureOut">
              <a:rPr lang="ru-RU"/>
              <a:pPr>
                <a:defRPr/>
              </a:pPr>
              <a:t>19.09.2017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90A29-CD7F-4A7E-8FDD-CE622A8968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94997-DD85-4AAB-8159-4B63A96E3F7D}" type="datetimeFigureOut">
              <a:rPr lang="ru-RU"/>
              <a:pPr>
                <a:defRPr/>
              </a:pPr>
              <a:t>19.09.2017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46F76-824E-403C-AD13-9EB5D05904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B8A62-6478-4C5A-9137-C38D5F1EF80A}" type="datetimeFigureOut">
              <a:rPr lang="ru-RU"/>
              <a:pPr>
                <a:defRPr/>
              </a:pPr>
              <a:t>19.09.2017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EBEAD-90F4-44E6-ABDA-471490E41B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4A136-F5EA-4D91-A219-A41BEA17C4ED}" type="datetimeFigureOut">
              <a:rPr lang="ru-RU"/>
              <a:pPr>
                <a:defRPr/>
              </a:pPr>
              <a:t>19.09.2017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CDE1F-1970-4ED7-9E7B-2004E0E990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4EEDD-0194-462D-9F88-9A418C8D2413}" type="datetimeFigureOut">
              <a:rPr lang="ru-RU"/>
              <a:pPr>
                <a:defRPr/>
              </a:pPr>
              <a:t>19.09.2017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02E3F-76C0-40BA-A3C6-D789ED7FE8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237EE8-0CC7-41ED-A8E6-6A99396AB467}" type="datetimeFigureOut">
              <a:rPr lang="ru-RU"/>
              <a:pPr>
                <a:defRPr/>
              </a:pPr>
              <a:t>19.09.2017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91B29A5-D215-4B31-9FB1-E937F8BEE3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 rot="16200000">
            <a:off x="-1195387" y="3752240"/>
            <a:ext cx="4505325" cy="99499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sz="2000" b="1" cap="all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Қазақстан мен Астананың тәуелсіздігі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 rot="16200000">
            <a:off x="-23812" y="3784845"/>
            <a:ext cx="4505325" cy="99646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sz="2000" b="1" cap="all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Қоғамымыздағы ұлт бірлігі, бейбітшілік және келісім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 rot="16200000">
            <a:off x="1134575" y="3785578"/>
            <a:ext cx="4505325" cy="99499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b="1" cap="all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Зайырлы қоғам және жоғары рухани байлық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 rot="16200000">
            <a:off x="2391346" y="3635002"/>
            <a:ext cx="4505325" cy="129614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sz="2000" b="1" cap="all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Индустрализация мен иннова-</a:t>
            </a:r>
          </a:p>
          <a:p>
            <a:pPr algn="ctr">
              <a:defRPr/>
            </a:pPr>
            <a:r>
              <a:rPr lang="kk-KZ" sz="2000" b="1" cap="all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ция негізіндегі  экономикалық өсу.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 rot="16200000">
            <a:off x="3639901" y="3857043"/>
            <a:ext cx="4505325" cy="91293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sz="2000" b="1" cap="all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Жалпы еңбек қоғамы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 rot="16200000">
            <a:off x="4720022" y="3857043"/>
            <a:ext cx="4505325" cy="91293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sz="2000" b="1" cap="all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Тарих, мәдениет және тілдің ортақтығы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 rot="16200000">
            <a:off x="6034088" y="3600207"/>
            <a:ext cx="4505325" cy="136573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sz="2000" b="1" cap="all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Ұлттық қауіпсіздік және әлемдік, аймақтық мәселелерді шешуге бүкіл елге араласу, қатысу</a:t>
            </a:r>
            <a:r>
              <a:rPr lang="kk-KZ" sz="2000" b="1" cap="all" dirty="0">
                <a:solidFill>
                  <a:srgbClr val="99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Прямоугольник с двумя усеченными соседними углами 4"/>
          <p:cNvSpPr/>
          <p:nvPr/>
        </p:nvSpPr>
        <p:spPr>
          <a:xfrm>
            <a:off x="1979712" y="0"/>
            <a:ext cx="6912768" cy="1287463"/>
          </a:xfrm>
          <a:prstGeom prst="snip2Same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indent="363538" algn="ctr">
              <a:defRPr/>
            </a:pPr>
            <a:endParaRPr lang="kk-KZ" sz="1000" b="1" cap="all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3538" algn="ctr">
              <a:defRPr/>
            </a:pPr>
            <a:r>
              <a:rPr lang="kk-KZ" sz="3200" b="1" cap="al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Мәңгілік елдің 7 басты құндылығы</a:t>
            </a:r>
          </a:p>
          <a:p>
            <a:pPr indent="363538" algn="ctr">
              <a:defRPr/>
            </a:pPr>
            <a:endParaRPr lang="ru-RU" sz="1000" b="1" cap="all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3" descr="C:\Users\Владелец\Desktop\мәңгілі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907704" cy="1907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22114"/>
          </a:xfrm>
        </p:spPr>
        <p:txBody>
          <a:bodyPr/>
          <a:lstStyle/>
          <a:p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Сабақ тақырыбын болжау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C:\Users\Владелец\Desktop\Dulat\акта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08720"/>
            <a:ext cx="3930739" cy="4365104"/>
          </a:xfrm>
          <a:prstGeom prst="rect">
            <a:avLst/>
          </a:prstGeom>
          <a:noFill/>
        </p:spPr>
      </p:pic>
      <p:sp>
        <p:nvSpPr>
          <p:cNvPr id="11" name="Блок-схема: альтернативный процесс 10"/>
          <p:cNvSpPr/>
          <p:nvPr/>
        </p:nvSpPr>
        <p:spPr>
          <a:xfrm>
            <a:off x="4860032" y="908720"/>
            <a:ext cx="3672408" cy="4176464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 ғасыр әдебиеті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C:\Users\Владелец\Desktop\қалам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3443344"/>
            <a:ext cx="3096344" cy="34146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 smtClean="0"/>
          </a:p>
        </p:txBody>
      </p:sp>
      <p:pic>
        <p:nvPicPr>
          <p:cNvPr id="2053" name="Picture 5" descr="C:\Users\Владелец\Desktop\Dulat\акта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00808"/>
            <a:ext cx="4644008" cy="515719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0"/>
            <a:ext cx="89644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Дулат Бабатайұлы </a:t>
            </a:r>
          </a:p>
          <a:p>
            <a:pPr algn="ctr"/>
            <a:r>
              <a:rPr lang="kk-KZ" sz="36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«О, Ақтан жас, Ақтан жас»</a:t>
            </a:r>
          </a:p>
          <a:p>
            <a:pPr algn="ctr"/>
            <a:r>
              <a:rPr lang="kk-KZ" sz="36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(1802-1874)</a:t>
            </a:r>
          </a:p>
          <a:p>
            <a:pPr algn="ctr"/>
            <a:endParaRPr lang="ru-RU" sz="36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5" name="AutoShape 7" descr="Картинки по запросу дулат бабатайұлы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6" name="Picture 8" descr="C:\Users\Владелец\Desktop\Без названия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700808"/>
            <a:ext cx="4458474" cy="5157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Сабақтың мақсаты</a:t>
            </a: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Дулат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Бабатайұлының өмірбаянымен, шығармашылығымен танысу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«О,Ақтан жас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Ақтан жас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!</a:t>
            </a:r>
            <a:r>
              <a:rPr lang="kk-KZ" sz="4400" b="1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толғауының идеясын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түсіну.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Сөздік жұмыс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525963"/>
          </a:xfrm>
        </p:spPr>
        <p:txBody>
          <a:bodyPr/>
          <a:lstStyle/>
          <a:p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Бежін ер – қытай шеберлері жасаған ер түрі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Манат – бағалы мата</a:t>
            </a:r>
          </a:p>
          <a:p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 Тегеріш - киіз үйді сәндеу үшін қолданылатын бұйым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Керсен - ыдыс 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Топтық жұмыс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І топ. Ақынның өмірі туралы мәлімет беру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ІІ топ. «Бозторғай» өлеңін “О,Ақтан жас, Ақтан жас” өлеңімен байланыстыру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ІІІ топ. Мәтіннің құрылымы мен көрекмдік ерекшелігі туралы өз ойларыңды жазыңдар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РАФТ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” стратегиясы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92696"/>
            <a:ext cx="8748464" cy="6165304"/>
          </a:xfrm>
        </p:spPr>
        <p:txBody>
          <a:bodyPr/>
          <a:lstStyle/>
          <a:p>
            <a:pPr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І топ   Рөл – оқушы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         Аудитория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Дулат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         Формасы – хат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         Тақырып – Өлеңнен алған әсерім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ІІ топ. Рөл –оқушы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          Аудитория – Ақтан жас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           Формасы – тілек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Тақырып – Жетімге тілек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ІІІ топ. Рөл – әдебиеттанушы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Аудитория – оқушылар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Форма - талдау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Тақырып – өлең құрылысы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229600" cy="1143000"/>
          </a:xfrm>
        </p:spPr>
        <p:txBody>
          <a:bodyPr/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Шығармадан алған әсеріңізді сипаттап, 4 сөйлем арқылы пікіріңізді айтыңыз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1-сөйлем: Шығарманың сізге қалай әсер еткені туралы бір ой айтыңыз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2-сөйлем: Өлеңнен бір мысал келтіріңіз;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3-сөйлем: Бір сұрақ қойыңыз;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4-сөйлем: Сол сұраққа жауап беріңіз.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Үй тапсырмасы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err="1" smtClean="0"/>
              <a:t>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Ақын үміті» тақырыбында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эссе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258</Words>
  <Application>Microsoft Office PowerPoint</Application>
  <PresentationFormat>Экран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Сабақ тақырыбын болжау</vt:lpstr>
      <vt:lpstr>Слайд 3</vt:lpstr>
      <vt:lpstr>Сабақтың мақсаты</vt:lpstr>
      <vt:lpstr>Сөздік жұмыс </vt:lpstr>
      <vt:lpstr>Топтық жұмыс</vt:lpstr>
      <vt:lpstr>“РАФТ” стратегиясы</vt:lpstr>
      <vt:lpstr> Шығармадан алған әсеріңізді сипаттап, 4 сөйлем арқылы пікіріңізді айтыңыз </vt:lpstr>
      <vt:lpstr>Үй тапсырмасы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Катенок</dc:creator>
  <cp:lastModifiedBy>Владелец</cp:lastModifiedBy>
  <cp:revision>13</cp:revision>
  <dcterms:created xsi:type="dcterms:W3CDTF">2012-05-08T20:01:29Z</dcterms:created>
  <dcterms:modified xsi:type="dcterms:W3CDTF">2017-09-19T01:10:33Z</dcterms:modified>
</cp:coreProperties>
</file>