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4" r:id="rId2"/>
    <p:sldId id="294" r:id="rId3"/>
    <p:sldId id="267" r:id="rId4"/>
    <p:sldId id="295" r:id="rId5"/>
    <p:sldId id="284" r:id="rId6"/>
    <p:sldId id="285" r:id="rId7"/>
    <p:sldId id="293" r:id="rId8"/>
    <p:sldId id="296" r:id="rId9"/>
    <p:sldId id="286" r:id="rId10"/>
    <p:sldId id="288" r:id="rId11"/>
    <p:sldId id="289" r:id="rId12"/>
    <p:sldId id="290" r:id="rId13"/>
    <p:sldId id="291" r:id="rId14"/>
    <p:sldId id="29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857B5-0700-4E4E-9B8C-1F9C0B6C878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37725D-EAEB-4105-9897-3767D3664E6E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Қала және ауыл мектептерінің арасындағы сандық теңсіздіктерді жою</a:t>
          </a:r>
          <a:endParaRPr lang="ru-RU" dirty="0"/>
        </a:p>
      </dgm:t>
    </dgm:pt>
    <dgm:pt modelId="{7EB7C3E4-79F8-4F2B-94D4-6FB0BBDE22FB}" type="parTrans" cxnId="{4E7125BF-3723-44B2-9752-F0479F654AD6}">
      <dgm:prSet/>
      <dgm:spPr/>
      <dgm:t>
        <a:bodyPr/>
        <a:lstStyle/>
        <a:p>
          <a:endParaRPr lang="ru-RU"/>
        </a:p>
      </dgm:t>
    </dgm:pt>
    <dgm:pt modelId="{3C92444E-346F-4BF1-B682-363260616241}" type="sibTrans" cxnId="{4E7125BF-3723-44B2-9752-F0479F654AD6}">
      <dgm:prSet/>
      <dgm:spPr/>
      <dgm:t>
        <a:bodyPr/>
        <a:lstStyle/>
        <a:p>
          <a:endParaRPr lang="ru-RU"/>
        </a:p>
      </dgm:t>
    </dgm:pt>
    <dgm:pt modelId="{61AEF494-1E73-4214-9675-0F6B6FF676FB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Мектептерде білім алуға бірдей жағдай жасау</a:t>
          </a:r>
          <a:endParaRPr lang="ru-RU" dirty="0"/>
        </a:p>
      </dgm:t>
    </dgm:pt>
    <dgm:pt modelId="{0E17E5BC-D278-466E-9D6C-373A679DDDCA}" type="parTrans" cxnId="{5402B3B7-D56F-4D6E-816A-1A6E7CC12A95}">
      <dgm:prSet/>
      <dgm:spPr/>
      <dgm:t>
        <a:bodyPr/>
        <a:lstStyle/>
        <a:p>
          <a:endParaRPr lang="ru-RU"/>
        </a:p>
      </dgm:t>
    </dgm:pt>
    <dgm:pt modelId="{F441056F-A1FB-4F47-823E-40DCE67D95D6}" type="sibTrans" cxnId="{5402B3B7-D56F-4D6E-816A-1A6E7CC12A95}">
      <dgm:prSet/>
      <dgm:spPr/>
      <dgm:t>
        <a:bodyPr/>
        <a:lstStyle/>
        <a:p>
          <a:endParaRPr lang="ru-RU"/>
        </a:p>
      </dgm:t>
    </dgm:pt>
    <dgm:pt modelId="{29A29743-FF4C-45AD-B580-C0B98C630E3E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Оқушылар, ата –аналар, ұстаздар мен Білім басқармасының органдары үшін тегін</a:t>
          </a:r>
          <a:endParaRPr lang="ru-RU" dirty="0"/>
        </a:p>
      </dgm:t>
    </dgm:pt>
    <dgm:pt modelId="{356E1037-631B-40BE-A637-949D02BD49E4}" type="parTrans" cxnId="{A4727147-5FF5-4189-A19C-B924DC39C9B2}">
      <dgm:prSet/>
      <dgm:spPr/>
      <dgm:t>
        <a:bodyPr/>
        <a:lstStyle/>
        <a:p>
          <a:endParaRPr lang="ru-RU"/>
        </a:p>
      </dgm:t>
    </dgm:pt>
    <dgm:pt modelId="{44C66F5A-A054-4C62-9662-D032CE222F16}" type="sibTrans" cxnId="{A4727147-5FF5-4189-A19C-B924DC39C9B2}">
      <dgm:prSet/>
      <dgm:spPr/>
      <dgm:t>
        <a:bodyPr/>
        <a:lstStyle/>
        <a:p>
          <a:endParaRPr lang="ru-RU"/>
        </a:p>
      </dgm:t>
    </dgm:pt>
    <dgm:pt modelId="{946D7017-9437-43E2-8485-593ABE56B379}" type="pres">
      <dgm:prSet presAssocID="{7E0857B5-0700-4E4E-9B8C-1F9C0B6C8787}" presName="Name0" presStyleCnt="0">
        <dgm:presLayoutVars>
          <dgm:dir/>
          <dgm:resizeHandles val="exact"/>
        </dgm:presLayoutVars>
      </dgm:prSet>
      <dgm:spPr/>
    </dgm:pt>
    <dgm:pt modelId="{3E539C91-762C-4220-9D1C-F4A20E913AED}" type="pres">
      <dgm:prSet presAssocID="{5F37725D-EAEB-4105-9897-3767D3664E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7432C-9BF7-4F8B-9733-E197D36179DB}" type="pres">
      <dgm:prSet presAssocID="{3C92444E-346F-4BF1-B682-363260616241}" presName="sibTrans" presStyleCnt="0"/>
      <dgm:spPr/>
    </dgm:pt>
    <dgm:pt modelId="{94842523-9A67-474B-9E39-80B9C5A580F0}" type="pres">
      <dgm:prSet presAssocID="{61AEF494-1E73-4214-9675-0F6B6FF676F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C24EB-548A-4498-8C45-7AACA1B08ED0}" type="pres">
      <dgm:prSet presAssocID="{F441056F-A1FB-4F47-823E-40DCE67D95D6}" presName="sibTrans" presStyleCnt="0"/>
      <dgm:spPr/>
    </dgm:pt>
    <dgm:pt modelId="{6BA581C9-8D81-473D-8F41-983C3E6E18B9}" type="pres">
      <dgm:prSet presAssocID="{29A29743-FF4C-45AD-B580-C0B98C630E3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D2F13-E739-4B39-A4BE-2F1C5871050C}" type="presOf" srcId="{61AEF494-1E73-4214-9675-0F6B6FF676FB}" destId="{94842523-9A67-474B-9E39-80B9C5A580F0}" srcOrd="0" destOrd="0" presId="urn:microsoft.com/office/officeart/2005/8/layout/hList6"/>
    <dgm:cxn modelId="{13C94012-38FA-487C-B792-19B16537EB28}" type="presOf" srcId="{5F37725D-EAEB-4105-9897-3767D3664E6E}" destId="{3E539C91-762C-4220-9D1C-F4A20E913AED}" srcOrd="0" destOrd="0" presId="urn:microsoft.com/office/officeart/2005/8/layout/hList6"/>
    <dgm:cxn modelId="{C1277C1C-0596-4317-9D1F-FF955331F2CC}" type="presOf" srcId="{29A29743-FF4C-45AD-B580-C0B98C630E3E}" destId="{6BA581C9-8D81-473D-8F41-983C3E6E18B9}" srcOrd="0" destOrd="0" presId="urn:microsoft.com/office/officeart/2005/8/layout/hList6"/>
    <dgm:cxn modelId="{5402B3B7-D56F-4D6E-816A-1A6E7CC12A95}" srcId="{7E0857B5-0700-4E4E-9B8C-1F9C0B6C8787}" destId="{61AEF494-1E73-4214-9675-0F6B6FF676FB}" srcOrd="1" destOrd="0" parTransId="{0E17E5BC-D278-466E-9D6C-373A679DDDCA}" sibTransId="{F441056F-A1FB-4F47-823E-40DCE67D95D6}"/>
    <dgm:cxn modelId="{698F0D14-1947-483D-B070-FD3E31A6757F}" type="presOf" srcId="{7E0857B5-0700-4E4E-9B8C-1F9C0B6C8787}" destId="{946D7017-9437-43E2-8485-593ABE56B379}" srcOrd="0" destOrd="0" presId="urn:microsoft.com/office/officeart/2005/8/layout/hList6"/>
    <dgm:cxn modelId="{4E7125BF-3723-44B2-9752-F0479F654AD6}" srcId="{7E0857B5-0700-4E4E-9B8C-1F9C0B6C8787}" destId="{5F37725D-EAEB-4105-9897-3767D3664E6E}" srcOrd="0" destOrd="0" parTransId="{7EB7C3E4-79F8-4F2B-94D4-6FB0BBDE22FB}" sibTransId="{3C92444E-346F-4BF1-B682-363260616241}"/>
    <dgm:cxn modelId="{A4727147-5FF5-4189-A19C-B924DC39C9B2}" srcId="{7E0857B5-0700-4E4E-9B8C-1F9C0B6C8787}" destId="{29A29743-FF4C-45AD-B580-C0B98C630E3E}" srcOrd="2" destOrd="0" parTransId="{356E1037-631B-40BE-A637-949D02BD49E4}" sibTransId="{44C66F5A-A054-4C62-9662-D032CE222F16}"/>
    <dgm:cxn modelId="{A3CBE58F-5C87-4DF6-88AC-096D7C18772D}" type="presParOf" srcId="{946D7017-9437-43E2-8485-593ABE56B379}" destId="{3E539C91-762C-4220-9D1C-F4A20E913AED}" srcOrd="0" destOrd="0" presId="urn:microsoft.com/office/officeart/2005/8/layout/hList6"/>
    <dgm:cxn modelId="{B8A6D9F1-1023-4590-BD4E-9FDF2E6434E9}" type="presParOf" srcId="{946D7017-9437-43E2-8485-593ABE56B379}" destId="{5B17432C-9BF7-4F8B-9733-E197D36179DB}" srcOrd="1" destOrd="0" presId="urn:microsoft.com/office/officeart/2005/8/layout/hList6"/>
    <dgm:cxn modelId="{E37243B8-D202-4CA2-BA8F-7956528E9710}" type="presParOf" srcId="{946D7017-9437-43E2-8485-593ABE56B379}" destId="{94842523-9A67-474B-9E39-80B9C5A580F0}" srcOrd="2" destOrd="0" presId="urn:microsoft.com/office/officeart/2005/8/layout/hList6"/>
    <dgm:cxn modelId="{1FCF2E9A-677B-48EA-A2D1-FF0CBF3F8907}" type="presParOf" srcId="{946D7017-9437-43E2-8485-593ABE56B379}" destId="{CD4C24EB-548A-4498-8C45-7AACA1B08ED0}" srcOrd="3" destOrd="0" presId="urn:microsoft.com/office/officeart/2005/8/layout/hList6"/>
    <dgm:cxn modelId="{388623DA-841A-47A9-8644-31455388D939}" type="presParOf" srcId="{946D7017-9437-43E2-8485-593ABE56B379}" destId="{6BA581C9-8D81-473D-8F41-983C3E6E18B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39C91-762C-4220-9D1C-F4A20E913AED}">
      <dsp:nvSpPr>
        <dsp:cNvPr id="0" name=""/>
        <dsp:cNvSpPr/>
      </dsp:nvSpPr>
      <dsp:spPr>
        <a:xfrm rot="16200000">
          <a:off x="-847174" y="847980"/>
          <a:ext cx="3791086" cy="20951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2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Қала және ауыл мектептерінің арасындағы сандық теңсіздіктерді жою</a:t>
          </a:r>
          <a:endParaRPr lang="ru-RU" sz="2100" kern="1200" dirty="0"/>
        </a:p>
      </dsp:txBody>
      <dsp:txXfrm rot="5400000">
        <a:off x="806" y="758217"/>
        <a:ext cx="2095125" cy="2274652"/>
      </dsp:txXfrm>
    </dsp:sp>
    <dsp:sp modelId="{94842523-9A67-474B-9E39-80B9C5A580F0}">
      <dsp:nvSpPr>
        <dsp:cNvPr id="0" name=""/>
        <dsp:cNvSpPr/>
      </dsp:nvSpPr>
      <dsp:spPr>
        <a:xfrm rot="16200000">
          <a:off x="1405085" y="847980"/>
          <a:ext cx="3791086" cy="20951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2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Мектептерде білім алуға бірдей жағдай жасау</a:t>
          </a:r>
          <a:endParaRPr lang="ru-RU" sz="2100" kern="1200" dirty="0"/>
        </a:p>
      </dsp:txBody>
      <dsp:txXfrm rot="5400000">
        <a:off x="2253065" y="758217"/>
        <a:ext cx="2095125" cy="2274652"/>
      </dsp:txXfrm>
    </dsp:sp>
    <dsp:sp modelId="{6BA581C9-8D81-473D-8F41-983C3E6E18B9}">
      <dsp:nvSpPr>
        <dsp:cNvPr id="0" name=""/>
        <dsp:cNvSpPr/>
      </dsp:nvSpPr>
      <dsp:spPr>
        <a:xfrm rot="16200000">
          <a:off x="3657345" y="847980"/>
          <a:ext cx="3791086" cy="20951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2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Оқушылар, ата –аналар, ұстаздар мен Білім басқармасының органдары үшін тегін</a:t>
          </a:r>
          <a:endParaRPr lang="ru-RU" sz="2100" kern="1200" dirty="0"/>
        </a:p>
      </dsp:txBody>
      <dsp:txXfrm rot="5400000">
        <a:off x="4505325" y="758217"/>
        <a:ext cx="2095125" cy="2274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0872-F9AF-4B68-A577-23B7C0228AE6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5AF39-80AF-41CA-A26E-4DCEF30A4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1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908B-1A8F-4948-AD11-D7DF98ED248A}" type="datetime1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0A9B-27BD-4AD9-9B53-0EBA8E09766F}" type="datetime1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42ED-85BA-4B2F-98E1-090CD098B35F}" type="datetime1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8EC5-EA0A-48AB-9C6A-21E6B4F340B6}" type="datetime1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E2BF-115A-47DF-A164-2A0FF1FF55FA}" type="datetime1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063C-E7E2-400E-9A12-C76CF758CDDC}" type="datetime1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D852-B7C6-4D2D-91C4-AD437C39E8D5}" type="datetime1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0ED2-CC7F-4F6C-B97A-BD6C7B0974EF}" type="datetime1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7A74-9081-427D-83F7-1FA7D23E9025}" type="datetime1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F765-41DE-44ED-A61A-60218696AF12}" type="datetime1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9A5-271F-4817-AB79-5C31F7FB7EC6}" type="datetime1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5054-9D31-4BEA-8AA6-9F5EA3AAE076}" type="datetime1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ropbox\Скриншоты\Скриншот 2016-11-08 17.19.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331640" y="4149080"/>
            <a:ext cx="6572296" cy="15178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2"/>
                </a:solidFill>
              </a:rPr>
              <a:t>б</a:t>
            </a:r>
            <a:r>
              <a:rPr lang="kk-KZ" sz="2000" b="1" dirty="0" smtClean="0">
                <a:solidFill>
                  <a:schemeClr val="tx2"/>
                </a:solidFill>
              </a:rPr>
              <a:t>ірыңғай ақпараттық жүйесі</a:t>
            </a:r>
            <a:r>
              <a:rPr lang="kk-KZ" sz="2000" b="1" dirty="0" smtClean="0">
                <a:solidFill>
                  <a:schemeClr val="tx2"/>
                </a:solidFill>
              </a:rPr>
              <a:t>   </a:t>
            </a:r>
            <a:endParaRPr lang="kk-KZ" sz="2000" b="1" dirty="0" smtClean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195" name="Picture 3" descr="C:\Users\user\Desktop\Рисунок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9218" name="Picture 2" descr="C:\Users\user\Desktop\Рисунок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22" y="0"/>
            <a:ext cx="1932478" cy="6206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3" descr="C:\Users\user\Desktop\Рисунок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1268" name="Picture 4" descr="C:\Users\user\Desktop\Рисунок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5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2291" name="Picture 3" descr="C:\Users\user\Desktop\Рисунок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39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008" y="5692514"/>
            <a:ext cx="1114581" cy="9431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5797421"/>
            <a:ext cx="1124107" cy="9240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12" y="5656069"/>
            <a:ext cx="971686" cy="9145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80566" cy="785794"/>
          </a:xfrm>
          <a:prstGeom prst="rect">
            <a:avLst/>
          </a:prstGeom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448086723"/>
              </p:ext>
            </p:extLst>
          </p:nvPr>
        </p:nvGraphicFramePr>
        <p:xfrm>
          <a:off x="1361331" y="1988840"/>
          <a:ext cx="6601257" cy="379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698670" y="836712"/>
            <a:ext cx="6554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«Күнделік» </a:t>
            </a:r>
            <a:r>
              <a:rPr lang="kk-KZ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kk-KZ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 Республикасының орта білім беру </a:t>
            </a:r>
            <a:r>
              <a:rPr lang="kk-KZ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мекемелеріне арналған,білім </a:t>
            </a:r>
            <a:r>
              <a:rPr lang="kk-KZ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 </a:t>
            </a:r>
            <a:r>
              <a:rPr lang="kk-KZ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процесінің электронды </a:t>
            </a:r>
            <a:r>
              <a:rPr lang="kk-KZ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құжат айналымы мен әлеуметтік желі құралдарының мүмкіндіктері </a:t>
            </a:r>
            <a:r>
              <a:rPr lang="kk-KZ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біріктірілген ақпараттық жүйе.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6585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унделик 2017\приказ №237\приказ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29366"/>
            <a:ext cx="3995936" cy="5301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user\Dropbox\Скриншоты\Скриншот 2016-11-10 09.15.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29366"/>
            <a:ext cx="4014192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4" y="172134"/>
            <a:ext cx="1880566" cy="78579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556792"/>
            <a:ext cx="842493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 үшін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Кесте 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 сабақтар. </a:t>
            </a:r>
            <a:endParaRPr lang="kk-KZ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Электрондық </a:t>
            </a: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</a:t>
            </a:r>
            <a:r>
              <a:rPr lang="kk-K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 тапсырмаларын басқару. </a:t>
            </a:r>
            <a:endParaRPr lang="kk-KZ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Құрамына </a:t>
            </a: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стандартты тізімдемелер мен білім беру мекемесінің </a:t>
            </a:r>
            <a:r>
              <a:rPr lang="kk-K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есептері, </a:t>
            </a: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қосымша тізімдемелер кіретін толық статистика. </a:t>
            </a:r>
            <a:endParaRPr lang="kk-KZ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Есептер автоматты </a:t>
            </a: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түрде жасалады</a:t>
            </a:r>
            <a:r>
              <a:rPr lang="kk-K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80566" cy="7857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556792"/>
            <a:ext cx="157675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0724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098" name="Picture 2" descr="C:\Users\user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123" name="Picture 3" descr="C:\Users\user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59735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22" y="0"/>
            <a:ext cx="1932478" cy="6206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8" name="Picture 4" descr="C:\Users\user\Dropbox\Скриншоты\Скриншот 2017-01-31 10.18.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748883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Ата-аналар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Оқуға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 ақпаратқа нақты уақыт режиміндегі қатынас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Кестедегі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өзгерістерді, балаңыздың ағымдық және қорытынды жетістіктерін 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 мүмкіндігі.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Балалардың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 тапсырмаларын орындауын бақылау және қадағалау үшін ыңғайлы құрал.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Ыңғайлы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уақытта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кез-келген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ата-анамен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мұғаліммен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байланысу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мүмкіндігі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kk-K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Ата-ана </a:t>
            </a:r>
            <a:r>
              <a:rPr lang="kk-KZ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 қана өз баласының мәліметтерін көре алады, басқа оқушылар туралы ақпарат қолжетімсіз.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80566" cy="785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620688"/>
            <a:ext cx="1583680" cy="13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60332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149" name="Picture 5" descr="C:\Users\user\Desktop\Рисунок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9091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160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138</cp:revision>
  <dcterms:created xsi:type="dcterms:W3CDTF">2016-11-08T06:47:02Z</dcterms:created>
  <dcterms:modified xsi:type="dcterms:W3CDTF">2017-10-11T19:52:22Z</dcterms:modified>
</cp:coreProperties>
</file>